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70" r:id="rId3"/>
    <p:sldId id="279" r:id="rId4"/>
    <p:sldId id="275" r:id="rId5"/>
    <p:sldId id="272" r:id="rId6"/>
    <p:sldId id="276" r:id="rId7"/>
    <p:sldId id="277" r:id="rId8"/>
    <p:sldId id="278" r:id="rId9"/>
    <p:sldId id="281" r:id="rId10"/>
    <p:sldId id="280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6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0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0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7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7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7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9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3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39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0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71B9-883D-45A2-8891-BB17D3518076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242E7-C2FD-424A-BBF1-48B6E61B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wma"/><Relationship Id="rId7" Type="http://schemas.openxmlformats.org/officeDocument/2006/relationships/image" Target="../media/image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wma"/><Relationship Id="rId7" Type="http://schemas.openxmlformats.org/officeDocument/2006/relationships/image" Target="../media/image24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11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11.png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6.wma"/><Relationship Id="rId7" Type="http://schemas.openxmlformats.org/officeDocument/2006/relationships/image" Target="../media/image15.jp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8.wma"/><Relationship Id="rId7" Type="http://schemas.openxmlformats.org/officeDocument/2006/relationships/image" Target="../media/image19.jpg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11.pn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6.png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C:\Users\Пользователь\Downloads\оап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683">
            <a:off x="479165" y="2556021"/>
            <a:ext cx="2751436" cy="36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ownloads\ш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408">
            <a:off x="6287120" y="2062999"/>
            <a:ext cx="2499197" cy="373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ownloads\пр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40" y="194425"/>
            <a:ext cx="25740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ь (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9876" y="5301208"/>
            <a:ext cx="609600" cy="609600"/>
          </a:xfrm>
          <a:prstGeom prst="rect">
            <a:avLst/>
          </a:prstGeom>
        </p:spPr>
      </p:pic>
      <p:pic>
        <p:nvPicPr>
          <p:cNvPr id="2" name="Russkaya_narodnaya_muzyka._-_Russkie_gusli._(iPlay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536" y="5335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016"/>
    </mc:Choice>
    <mc:Fallback xmlns="">
      <p:transition advTm="5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 numSld="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0" objId="5"/>
        <p14:stopEvt time="5201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-_Kolyada_Kolyada_prihodi_k_nam_svysoka.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253">
        <p14:ripple/>
      </p:transition>
    </mc:Choice>
    <mc:Fallback xmlns="">
      <p:transition spd="slow" advTm="26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26253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апись (1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usskie_narodnye_pesni_dlya_detej_10047_1811-Kamarinskaya(vmusice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8599">
        <p14:vortex dir="r"/>
      </p:transition>
    </mc:Choice>
    <mc:Fallback xmlns="">
      <p:transition spd="slow" advTm="2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0" objId="3"/>
        <p14:stopEvt time="23720" objId="3"/>
        <p14:stopEvt time="2859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320">
            <a:off x="6730067" y="287744"/>
            <a:ext cx="2087340" cy="2832393"/>
          </a:xfrm>
          <a:prstGeom prst="rect">
            <a:avLst/>
          </a:prstGeom>
        </p:spPr>
      </p:pic>
      <p:pic>
        <p:nvPicPr>
          <p:cNvPr id="5" name="Запись (1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7"/>
    </mc:Choice>
    <mc:Fallback xmlns="">
      <p:transition spd="slow" advTm="1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128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25" y="382352"/>
            <a:ext cx="5832718" cy="6093296"/>
          </a:xfrm>
          <a:prstGeom prst="rect">
            <a:avLst/>
          </a:prstGeom>
        </p:spPr>
      </p:pic>
      <p:pic>
        <p:nvPicPr>
          <p:cNvPr id="4" name="Запись (3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452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08">
        <p:split orient="vert"/>
      </p:transition>
    </mc:Choice>
    <mc:Fallback xmlns="">
      <p:transition spd="slow" advTm="114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5" objId="4"/>
        <p14:stopEvt time="1140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912768" cy="5256584"/>
          </a:xfrm>
          <a:prstGeom prst="rect">
            <a:avLst/>
          </a:prstGeom>
        </p:spPr>
      </p:pic>
      <p:pic>
        <p:nvPicPr>
          <p:cNvPr id="5" name="Запись (4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016" y="5157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1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986">
        <p14:reveal/>
      </p:transition>
    </mc:Choice>
    <mc:Fallback xmlns="">
      <p:transition spd="slow" advTm="1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22" objId="5"/>
        <p14:stopEvt time="1598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7633"/>
            <a:ext cx="2409825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7633"/>
            <a:ext cx="260985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29000"/>
            <a:ext cx="5760640" cy="3190826"/>
          </a:xfrm>
          <a:prstGeom prst="rect">
            <a:avLst/>
          </a:prstGeom>
        </p:spPr>
      </p:pic>
      <p:pic>
        <p:nvPicPr>
          <p:cNvPr id="8" name="Запись (5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792" y="37018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5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713">
        <p14:reveal/>
      </p:transition>
    </mc:Choice>
    <mc:Fallback xmlns="">
      <p:transition spd="slow" advTm="10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84" objId="8"/>
        <p14:stopEvt time="10713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764704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апись (8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096" y="6036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9529">
        <p14:switch dir="r"/>
      </p:transition>
    </mc:Choice>
    <mc:Fallback xmlns="">
      <p:transition spd="slow" advTm="19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19529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8" y="0"/>
            <a:ext cx="929699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" y="0"/>
            <a:ext cx="4756689" cy="314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54749"/>
            <a:ext cx="6048672" cy="3384376"/>
          </a:xfrm>
          <a:prstGeom prst="rect">
            <a:avLst/>
          </a:prstGeom>
        </p:spPr>
      </p:pic>
      <p:pic>
        <p:nvPicPr>
          <p:cNvPr id="12" name="Запись (6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43675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4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9">
        <p:split orient="vert"/>
      </p:transition>
    </mc:Choice>
    <mc:Fallback xmlns="">
      <p:transition spd="slow" advTm="200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8" objId="12"/>
        <p14:stopEvt time="19772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6840760" cy="5616624"/>
          </a:xfrm>
          <a:prstGeom prst="rect">
            <a:avLst/>
          </a:prstGeom>
        </p:spPr>
      </p:pic>
      <p:pic>
        <p:nvPicPr>
          <p:cNvPr id="6" name="Запись (7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855" y="56277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874">
        <p14:ripple/>
      </p:transition>
    </mc:Choice>
    <mc:Fallback xmlns="">
      <p:transition spd="slow" advTm="31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1" objId="6"/>
        <p14:stopEvt time="31874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112567" cy="5760640"/>
          </a:xfrm>
          <a:prstGeom prst="rect">
            <a:avLst/>
          </a:prstGeom>
        </p:spPr>
      </p:pic>
      <p:pic>
        <p:nvPicPr>
          <p:cNvPr id="5" name="Запись (10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46531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677">
        <p:blinds dir="vert"/>
      </p:transition>
    </mc:Choice>
    <mc:Fallback xmlns="">
      <p:transition spd="slow" advTm="4367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9" objId="5"/>
        <p14:stopEvt time="43677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0</Words>
  <Application>Microsoft Office PowerPoint</Application>
  <PresentationFormat>Экран (4:3)</PresentationFormat>
  <Paragraphs>0</Paragraphs>
  <Slides>11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48</cp:revision>
  <dcterms:created xsi:type="dcterms:W3CDTF">2017-10-18T18:05:32Z</dcterms:created>
  <dcterms:modified xsi:type="dcterms:W3CDTF">2019-03-18T04:30:29Z</dcterms:modified>
</cp:coreProperties>
</file>